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1E3"/>
    <a:srgbClr val="FFE9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0396"/>
    <p:restoredTop sz="91429"/>
  </p:normalViewPr>
  <p:slideViewPr>
    <p:cSldViewPr snapToGrid="0" snapToObjects="1">
      <p:cViewPr varScale="1">
        <p:scale>
          <a:sx n="45" d="100"/>
          <a:sy n="45" d="100"/>
        </p:scale>
        <p:origin x="15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D94B3E-F7AD-DD41-9D7D-665D3DBBC0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3478D7F-B6B7-BA4D-BFC9-B17CDFB8F2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213B18F-EAB9-4447-BA70-3AAD639B7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2A2974-8514-2948-81A7-FD9EC5584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02F698B-5FA2-AE45-9185-536E70560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1576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87CA4F-7014-BD49-8857-B0CB3E666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C9BDA70-95D5-2B43-98B2-86B0D83DFA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A1C702B-7D98-954D-8325-992FF48AF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BDF8DDE-A35F-8A40-A211-FB31FF722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A020763-5614-384C-A1AB-42EF819E4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0794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E1EB64D-9EF7-814A-9883-55526BD32A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BC4584A-751F-FB47-80FC-DC12B43736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2768CF2-1DD3-E546-BE4C-8A718EE9C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0556D0F-5CDC-7149-8F3A-AFEDF5FB7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CB67DD8-4D2D-4F42-A640-99E43A45A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3363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650664-CE8A-E849-BCB7-5C8DD984B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9CA3EE-6E37-C24D-BC53-4AD10D46C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5297A20-7A29-6A41-9794-75D1B2DF9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2A6279A-51AA-6D4D-8F2F-E94AC29FD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B75AAB7-E1E2-204B-8786-537ADCFED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3446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BB55B4-1DC6-6844-9CD1-A9458E422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4D6022D-2FE7-AB49-84C8-D679E4FBC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3E88678-7DED-9148-A7E1-EA5E47314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4C668AD-D1D5-134C-87FE-4FD0DAB77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BA94A02-4D22-E34F-B9BD-4605B41CA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8189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B0E452-FAA0-2945-BB75-CBDBDAB36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DCB9048-6EF5-5344-9D2D-231AEF56A8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A36624F-333F-944C-938F-5C0C2C22E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0D0D615-B33E-8546-B954-5D6B6C150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300FCF8-A8AB-EB48-B063-2256CB2D7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82C9C29-BAFC-F54B-BBB8-3E73B9CC3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6217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76597B-4694-444D-BC61-D21D70D2C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E189F46-2C6D-1246-BB5F-F9B0413A7E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094E057-79ED-AC44-9966-753A0B5022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3FB3756-18F9-F241-91D7-00ABB045EE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9735C0D-E481-6046-A554-30E0A5CEB1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3C1D0C6-A55B-364E-A54F-F2F7D9944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90BF674-E331-DA48-BA1C-BFDB2581A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EB3BF1C-7060-F34A-8535-184A952A8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1987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229432-EC80-3249-B3F3-17C01C8F8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B90CB49-BD24-9446-84E0-5D181AFC1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D0EB827-E377-B64F-A500-2B8E84513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7BB17E8-978E-EB43-AA5A-C9689B644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3485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FE6297D-D5B7-CC42-AA50-C21DC1353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8438C59-23F6-FF4B-AF86-618CED983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96362AC-E010-894F-A1B1-99E40C6DA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2881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60B9F5-ED7D-794F-9CE9-A4385F6A9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69A2DB-7256-3549-9757-5B7EBBBFB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460305F-2E3E-F34B-9140-321618D457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CAE4F17-F9B4-0441-AD10-F2D028C35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D86D434-8EF7-8A42-A9BE-ACCD0FB3D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1F3DF95-EF8B-D946-92D8-E66C77637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6129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852F49-AF7A-0D4E-AAF8-21AFEC8CC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48D3B2C-0E3F-634D-9841-EFD50E4F60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DFF4597-D4F0-AB45-9CEE-4B08E71FFF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8C4E260-D168-E64F-A2FE-7A834A21E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19D16C3-B704-9849-AE99-AA08D91BE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1A515D8-1C5F-8D49-B17C-7354A5BB1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2920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A9592AC-C436-EE45-BB81-ED45DBA26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CF1560-6934-B74D-88FB-572618E725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6328B33-E9D0-8F4C-A46A-A5CEDA8BD2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F8C2DB8-308D-FC4B-9495-0354FA3536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8DF86A4-8CC4-5A46-909E-B123F61668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1370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1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0BE2658-0AD1-EC41-B01E-3073F5AFC70A}"/>
              </a:ext>
            </a:extLst>
          </p:cNvPr>
          <p:cNvSpPr/>
          <p:nvPr/>
        </p:nvSpPr>
        <p:spPr>
          <a:xfrm>
            <a:off x="8015111" y="756356"/>
            <a:ext cx="2540000" cy="53396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882F4CF-3CBB-E542-BBC7-D47E5938D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686" y="0"/>
            <a:ext cx="4572000" cy="68580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CE79AFE-36AB-AD4B-AE90-498F073C6C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5328" y="2884247"/>
            <a:ext cx="2092716" cy="705684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7DC0045D-7C63-D14C-AC0B-21895E5E9334}"/>
              </a:ext>
            </a:extLst>
          </p:cNvPr>
          <p:cNvSpPr txBox="1"/>
          <p:nvPr/>
        </p:nvSpPr>
        <p:spPr>
          <a:xfrm>
            <a:off x="634314" y="1569156"/>
            <a:ext cx="30797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800" b="1" dirty="0" err="1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nbrOfEmployees</a:t>
            </a:r>
            <a:endParaRPr lang="fr-FR" sz="2800" b="1" dirty="0">
              <a:solidFill>
                <a:srgbClr val="7030A0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A99BC39-4710-0A45-9389-E2C742BAEBF3}"/>
              </a:ext>
            </a:extLst>
          </p:cNvPr>
          <p:cNvSpPr txBox="1"/>
          <p:nvPr/>
        </p:nvSpPr>
        <p:spPr>
          <a:xfrm>
            <a:off x="1636889" y="3328321"/>
            <a:ext cx="31281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800" b="1" dirty="0" err="1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nbrOfEmployees</a:t>
            </a:r>
            <a:endParaRPr lang="fr-FR" sz="2800" b="1" dirty="0">
              <a:solidFill>
                <a:srgbClr val="7030A0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EC32D95-04DC-624A-9522-3A5FFCB4E762}"/>
              </a:ext>
            </a:extLst>
          </p:cNvPr>
          <p:cNvSpPr txBox="1"/>
          <p:nvPr/>
        </p:nvSpPr>
        <p:spPr>
          <a:xfrm>
            <a:off x="3200983" y="360467"/>
            <a:ext cx="30797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8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test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031FDBC1-9AD9-4349-B827-D1578C6B71DA}"/>
              </a:ext>
            </a:extLst>
          </p:cNvPr>
          <p:cNvSpPr txBox="1"/>
          <p:nvPr/>
        </p:nvSpPr>
        <p:spPr>
          <a:xfrm>
            <a:off x="3642220" y="2301256"/>
            <a:ext cx="31281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5400" b="1" dirty="0">
                <a:solidFill>
                  <a:srgbClr val="7030A0"/>
                </a:solidFill>
                <a:highlight>
                  <a:srgbClr val="FFFF00"/>
                </a:highlight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bonjour</a:t>
            </a:r>
          </a:p>
        </p:txBody>
      </p:sp>
    </p:spTree>
    <p:extLst>
      <p:ext uri="{BB962C8B-B14F-4D97-AF65-F5344CB8AC3E}">
        <p14:creationId xmlns:p14="http://schemas.microsoft.com/office/powerpoint/2010/main" val="2871620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1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0BE2658-0AD1-EC41-B01E-3073F5AFC70A}"/>
              </a:ext>
            </a:extLst>
          </p:cNvPr>
          <p:cNvSpPr/>
          <p:nvPr/>
        </p:nvSpPr>
        <p:spPr>
          <a:xfrm>
            <a:off x="8015111" y="756356"/>
            <a:ext cx="2540000" cy="53396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882F4CF-3CBB-E542-BBC7-D47E5938D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686" y="0"/>
            <a:ext cx="4572000" cy="68580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CE79AFE-36AB-AD4B-AE90-498F073C6C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5328" y="2884247"/>
            <a:ext cx="2092716" cy="705684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7DC0045D-7C63-D14C-AC0B-21895E5E9334}"/>
              </a:ext>
            </a:extLst>
          </p:cNvPr>
          <p:cNvSpPr txBox="1"/>
          <p:nvPr/>
        </p:nvSpPr>
        <p:spPr>
          <a:xfrm>
            <a:off x="8225328" y="1090856"/>
            <a:ext cx="20927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err="1">
                <a:solidFill>
                  <a:schemeClr val="accent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nbrOfEmployees</a:t>
            </a:r>
            <a:endParaRPr lang="fr-FR" sz="2000" b="1" dirty="0">
              <a:solidFill>
                <a:schemeClr val="accent2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A99BC39-4710-0A45-9389-E2C742BAEBF3}"/>
              </a:ext>
            </a:extLst>
          </p:cNvPr>
          <p:cNvSpPr txBox="1"/>
          <p:nvPr/>
        </p:nvSpPr>
        <p:spPr>
          <a:xfrm>
            <a:off x="1636889" y="3328321"/>
            <a:ext cx="31281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800" b="1" dirty="0" err="1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nbrOfEmployees</a:t>
            </a:r>
            <a:endParaRPr lang="fr-FR" sz="2800" b="1" dirty="0">
              <a:solidFill>
                <a:srgbClr val="7030A0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EC32D95-04DC-624A-9522-3A5FFCB4E762}"/>
              </a:ext>
            </a:extLst>
          </p:cNvPr>
          <p:cNvSpPr txBox="1"/>
          <p:nvPr/>
        </p:nvSpPr>
        <p:spPr>
          <a:xfrm>
            <a:off x="3200983" y="360467"/>
            <a:ext cx="30797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8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57009332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7</Words>
  <Application>Microsoft Macintosh PowerPoint</Application>
  <PresentationFormat>Grand écran</PresentationFormat>
  <Paragraphs>7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7" baseType="lpstr">
      <vt:lpstr>Arial Unicode MS</vt:lpstr>
      <vt:lpstr>Arial</vt:lpstr>
      <vt:lpstr>Calibri</vt:lpstr>
      <vt:lpstr>Calibri Light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Justin GALLY</dc:creator>
  <cp:lastModifiedBy>Justin GALLY</cp:lastModifiedBy>
  <cp:revision>14</cp:revision>
  <dcterms:created xsi:type="dcterms:W3CDTF">2020-02-21T21:12:16Z</dcterms:created>
  <dcterms:modified xsi:type="dcterms:W3CDTF">2020-02-22T17:08:59Z</dcterms:modified>
</cp:coreProperties>
</file>

<file path=docProps/thumbnail.jpeg>
</file>